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slides/slide8.xml" Type="http://schemas.openxmlformats.org/officeDocument/2006/relationships/slide" Id="rId13"/><Relationship Target="theme/theme1.xml" Type="http://schemas.openxmlformats.org/officeDocument/2006/relationships/theme" Id="rId1"/><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 name="Shape 37"/>
        <p:cNvGrpSpPr/>
        <p:nvPr/>
      </p:nvGrpSpPr>
      <p:grpSpPr>
        <a:xfrm>
          <a:off y="0" x="0"/>
          <a:ext cy="0" cx="0"/>
          <a:chOff y="0" x="0"/>
          <a:chExt cy="0" cx="0"/>
        </a:xfrm>
      </p:grpSpPr>
      <p:sp>
        <p:nvSpPr>
          <p:cNvPr id="38" name="Shape 3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9" name="Shape 3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5" name="Shape 45"/>
        <p:cNvGrpSpPr/>
        <p:nvPr/>
      </p:nvGrpSpPr>
      <p:grpSpPr>
        <a:xfrm>
          <a:off y="0" x="0"/>
          <a:ext cy="0" cx="0"/>
          <a:chOff y="0" x="0"/>
          <a:chExt cy="0" cx="0"/>
        </a:xfrm>
      </p:grpSpPr>
      <p:sp>
        <p:nvSpPr>
          <p:cNvPr id="46" name="Shape 4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7" name="Shape 4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3" name="Shape 53"/>
        <p:cNvGrpSpPr/>
        <p:nvPr/>
      </p:nvGrpSpPr>
      <p:grpSpPr>
        <a:xfrm>
          <a:off y="0" x="0"/>
          <a:ext cy="0" cx="0"/>
          <a:chOff y="0" x="0"/>
          <a:chExt cy="0" cx="0"/>
        </a:xfrm>
      </p:grpSpPr>
      <p:sp>
        <p:nvSpPr>
          <p:cNvPr id="54" name="Shape 5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5" name="Shape 5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9" name="Shape 59"/>
        <p:cNvGrpSpPr/>
        <p:nvPr/>
      </p:nvGrpSpPr>
      <p:grpSpPr>
        <a:xfrm>
          <a:off y="0" x="0"/>
          <a:ext cy="0" cx="0"/>
          <a:chOff y="0" x="0"/>
          <a:chExt cy="0" cx="0"/>
        </a:xfrm>
      </p:grpSpPr>
      <p:sp>
        <p:nvSpPr>
          <p:cNvPr id="60" name="Shape 6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1" name="Shape 6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 name="Shape 65"/>
        <p:cNvGrpSpPr/>
        <p:nvPr/>
      </p:nvGrpSpPr>
      <p:grpSpPr>
        <a:xfrm>
          <a:off y="0" x="0"/>
          <a:ext cy="0" cx="0"/>
          <a:chOff y="0" x="0"/>
          <a:chExt cy="0" cx="0"/>
        </a:xfrm>
      </p:grpSpPr>
      <p:sp>
        <p:nvSpPr>
          <p:cNvPr id="66" name="Shape 6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7" name="Shape 6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2" name="Shape 72"/>
        <p:cNvGrpSpPr/>
        <p:nvPr/>
      </p:nvGrpSpPr>
      <p:grpSpPr>
        <a:xfrm>
          <a:off y="0" x="0"/>
          <a:ext cy="0" cx="0"/>
          <a:chOff y="0" x="0"/>
          <a:chExt cy="0" cx="0"/>
        </a:xfrm>
      </p:grpSpPr>
      <p:sp>
        <p:nvSpPr>
          <p:cNvPr id="73" name="Shape 7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4" name="Shape 7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8" name="Shape 78"/>
        <p:cNvGrpSpPr/>
        <p:nvPr/>
      </p:nvGrpSpPr>
      <p:grpSpPr>
        <a:xfrm>
          <a:off y="0" x="0"/>
          <a:ext cy="0" cx="0"/>
          <a:chOff y="0" x="0"/>
          <a:chExt cy="0" cx="0"/>
        </a:xfrm>
      </p:grpSpPr>
      <p:sp>
        <p:nvSpPr>
          <p:cNvPr id="79" name="Shape 7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0" name="Shape 8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4" name="Shape 84"/>
        <p:cNvGrpSpPr/>
        <p:nvPr/>
      </p:nvGrpSpPr>
      <p:grpSpPr>
        <a:xfrm>
          <a:off y="0" x="0"/>
          <a:ext cy="0" cx="0"/>
          <a:chOff y="0" x="0"/>
          <a:chExt cy="0" cx="0"/>
        </a:xfrm>
      </p:grpSpPr>
      <p:sp>
        <p:nvSpPr>
          <p:cNvPr id="85" name="Shape 8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6" name="Shape 8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8" name="Shape 88"/>
        <p:cNvGrpSpPr/>
        <p:nvPr/>
      </p:nvGrpSpPr>
      <p:grpSpPr>
        <a:xfrm>
          <a:off y="0" x="0"/>
          <a:ext cy="0" cx="0"/>
          <a:chOff y="0" x="0"/>
          <a:chExt cy="0" cx="0"/>
        </a:xfrm>
      </p:grpSpPr>
      <p:sp>
        <p:nvSpPr>
          <p:cNvPr id="89" name="Shape 8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0" name="Shape 9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p:nvPr/>
        </p:nvSpPr>
        <p:spPr>
          <a:xfrm rot="10800000" flipH="1">
            <a:off y="3093234" x="0"/>
            <a:ext cy="712499" cx="84582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10" name="Shape 10"/>
          <p:cNvSpPr txBox="1"/>
          <p:nvPr>
            <p:ph type="ctrTitle"/>
          </p:nvPr>
        </p:nvSpPr>
        <p:spPr>
          <a:xfrm>
            <a:off y="1300757" x="685800"/>
            <a:ext cy="1684199" cx="7772400"/>
          </a:xfrm>
          <a:prstGeom prst="rect">
            <a:avLst/>
          </a:prstGeom>
        </p:spPr>
        <p:txBody>
          <a:bodyPr bIns="91425" rIns="91425" lIns="91425" tIns="91425" anchor="b" anchorCtr="0"/>
          <a:lstStyle>
            <a:lvl1pPr>
              <a:spcBef>
                <a:spcPts val="0"/>
              </a:spcBef>
              <a:buClr>
                <a:schemeClr val="dk2"/>
              </a:buClr>
              <a:buSzPct val="100000"/>
              <a:defRPr sz="7200">
                <a:solidFill>
                  <a:schemeClr val="dk2"/>
                </a:solidFill>
              </a:defRPr>
            </a:lvl1pPr>
            <a:lvl2pPr>
              <a:spcBef>
                <a:spcPts val="0"/>
              </a:spcBef>
              <a:buClr>
                <a:schemeClr val="dk2"/>
              </a:buClr>
              <a:buSzPct val="100000"/>
              <a:defRPr sz="7200">
                <a:solidFill>
                  <a:schemeClr val="dk2"/>
                </a:solidFill>
              </a:defRPr>
            </a:lvl2pPr>
            <a:lvl3pPr>
              <a:spcBef>
                <a:spcPts val="0"/>
              </a:spcBef>
              <a:buClr>
                <a:schemeClr val="dk2"/>
              </a:buClr>
              <a:buSzPct val="100000"/>
              <a:defRPr sz="7200">
                <a:solidFill>
                  <a:schemeClr val="dk2"/>
                </a:solidFill>
              </a:defRPr>
            </a:lvl3pPr>
            <a:lvl4pPr>
              <a:spcBef>
                <a:spcPts val="0"/>
              </a:spcBef>
              <a:buClr>
                <a:schemeClr val="dk2"/>
              </a:buClr>
              <a:buSzPct val="100000"/>
              <a:defRPr sz="7200">
                <a:solidFill>
                  <a:schemeClr val="dk2"/>
                </a:solidFill>
              </a:defRPr>
            </a:lvl4pPr>
            <a:lvl5pPr>
              <a:spcBef>
                <a:spcPts val="0"/>
              </a:spcBef>
              <a:buClr>
                <a:schemeClr val="dk2"/>
              </a:buClr>
              <a:buSzPct val="100000"/>
              <a:defRPr sz="7200">
                <a:solidFill>
                  <a:schemeClr val="dk2"/>
                </a:solidFill>
              </a:defRPr>
            </a:lvl5pPr>
            <a:lvl6pPr>
              <a:spcBef>
                <a:spcPts val="0"/>
              </a:spcBef>
              <a:buClr>
                <a:schemeClr val="dk2"/>
              </a:buClr>
              <a:buSzPct val="100000"/>
              <a:defRPr sz="7200">
                <a:solidFill>
                  <a:schemeClr val="dk2"/>
                </a:solidFill>
              </a:defRPr>
            </a:lvl6pPr>
            <a:lvl7pPr>
              <a:spcBef>
                <a:spcPts val="0"/>
              </a:spcBef>
              <a:buClr>
                <a:schemeClr val="dk2"/>
              </a:buClr>
              <a:buSzPct val="100000"/>
              <a:defRPr sz="7200">
                <a:solidFill>
                  <a:schemeClr val="dk2"/>
                </a:solidFill>
              </a:defRPr>
            </a:lvl7pPr>
            <a:lvl8pPr>
              <a:spcBef>
                <a:spcPts val="0"/>
              </a:spcBef>
              <a:buClr>
                <a:schemeClr val="dk2"/>
              </a:buClr>
              <a:buSzPct val="100000"/>
              <a:defRPr sz="7200">
                <a:solidFill>
                  <a:schemeClr val="dk2"/>
                </a:solidFill>
              </a:defRPr>
            </a:lvl8pPr>
            <a:lvl9pPr>
              <a:spcBef>
                <a:spcPts val="0"/>
              </a:spcBef>
              <a:buClr>
                <a:schemeClr val="dk2"/>
              </a:buClr>
              <a:buSzPct val="100000"/>
              <a:defRPr sz="7200">
                <a:solidFill>
                  <a:schemeClr val="dk2"/>
                </a:solidFill>
              </a:defRPr>
            </a:lvl9pPr>
          </a:lstStyle>
          <a:p/>
        </p:txBody>
      </p:sp>
      <p:sp>
        <p:nvSpPr>
          <p:cNvPr id="11" name="Shape 11"/>
          <p:cNvSpPr txBox="1"/>
          <p:nvPr>
            <p:ph idx="1" type="subTitle"/>
          </p:nvPr>
        </p:nvSpPr>
        <p:spPr>
          <a:xfrm>
            <a:off y="3093357" x="685800"/>
            <a:ext cy="712499" cx="7772400"/>
          </a:xfrm>
          <a:prstGeom prst="rect">
            <a:avLst/>
          </a:prstGeom>
        </p:spPr>
        <p:txBody>
          <a:bodyPr bIns="91425" rIns="91425" lIns="91425" tIns="91425" anchor="ctr" anchorCtr="0"/>
          <a:lstStyle>
            <a:lvl1pPr>
              <a:spcBef>
                <a:spcPts val="0"/>
              </a:spcBef>
              <a:buClr>
                <a:schemeClr val="lt2"/>
              </a:buClr>
              <a:buNone/>
              <a:defRPr b="1">
                <a:solidFill>
                  <a:schemeClr val="lt2"/>
                </a:solidFill>
              </a:defRPr>
            </a:lvl1pPr>
            <a:lvl2pPr>
              <a:spcBef>
                <a:spcPts val="0"/>
              </a:spcBef>
              <a:buClr>
                <a:schemeClr val="lt2"/>
              </a:buClr>
              <a:buSzPct val="100000"/>
              <a:buNone/>
              <a:defRPr b="1" sz="3000">
                <a:solidFill>
                  <a:schemeClr val="lt2"/>
                </a:solidFill>
              </a:defRPr>
            </a:lvl2pPr>
            <a:lvl3pPr>
              <a:spcBef>
                <a:spcPts val="0"/>
              </a:spcBef>
              <a:buClr>
                <a:schemeClr val="lt2"/>
              </a:buClr>
              <a:buSzPct val="100000"/>
              <a:buNone/>
              <a:defRPr b="1" sz="3000">
                <a:solidFill>
                  <a:schemeClr val="lt2"/>
                </a:solidFill>
              </a:defRPr>
            </a:lvl3pPr>
            <a:lvl4pPr>
              <a:spcBef>
                <a:spcPts val="0"/>
              </a:spcBef>
              <a:buClr>
                <a:schemeClr val="lt2"/>
              </a:buClr>
              <a:buSzPct val="100000"/>
              <a:buNone/>
              <a:defRPr b="1" sz="3000">
                <a:solidFill>
                  <a:schemeClr val="lt2"/>
                </a:solidFill>
              </a:defRPr>
            </a:lvl4pPr>
            <a:lvl5pPr>
              <a:spcBef>
                <a:spcPts val="0"/>
              </a:spcBef>
              <a:buClr>
                <a:schemeClr val="lt2"/>
              </a:buClr>
              <a:buSzPct val="100000"/>
              <a:buNone/>
              <a:defRPr b="1" sz="3000">
                <a:solidFill>
                  <a:schemeClr val="lt2"/>
                </a:solidFill>
              </a:defRPr>
            </a:lvl5pPr>
            <a:lvl6pPr>
              <a:spcBef>
                <a:spcPts val="0"/>
              </a:spcBef>
              <a:buClr>
                <a:schemeClr val="lt2"/>
              </a:buClr>
              <a:buSzPct val="100000"/>
              <a:buNone/>
              <a:defRPr b="1" sz="3000">
                <a:solidFill>
                  <a:schemeClr val="lt2"/>
                </a:solidFill>
              </a:defRPr>
            </a:lvl6pPr>
            <a:lvl7pPr>
              <a:spcBef>
                <a:spcPts val="0"/>
              </a:spcBef>
              <a:buClr>
                <a:schemeClr val="lt2"/>
              </a:buClr>
              <a:buSzPct val="100000"/>
              <a:buNone/>
              <a:defRPr b="1" sz="3000">
                <a:solidFill>
                  <a:schemeClr val="lt2"/>
                </a:solidFill>
              </a:defRPr>
            </a:lvl7pPr>
            <a:lvl8pPr>
              <a:spcBef>
                <a:spcPts val="0"/>
              </a:spcBef>
              <a:buClr>
                <a:schemeClr val="lt2"/>
              </a:buClr>
              <a:buSzPct val="100000"/>
              <a:buNone/>
              <a:defRPr b="1" sz="3000">
                <a:solidFill>
                  <a:schemeClr val="lt2"/>
                </a:solidFill>
              </a:defRPr>
            </a:lvl8pPr>
            <a:lvl9pPr>
              <a:spcBef>
                <a:spcPts val="0"/>
              </a:spcBef>
              <a:buClr>
                <a:schemeClr val="lt2"/>
              </a:buClr>
              <a:buSzPct val="100000"/>
              <a:buNone/>
              <a:defRPr b="1" sz="3000">
                <a:solidFill>
                  <a:schemeClr val="lt2"/>
                </a:solidFill>
              </a:defRPr>
            </a:lvl9pPr>
          </a:lstStyle>
          <a:p/>
        </p:txBody>
      </p:sp>
      <p:sp>
        <p:nvSpPr>
          <p:cNvPr id="12" name="Shape 12"/>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3" name="Shape 13"/>
        <p:cNvGrpSpPr/>
        <p:nvPr/>
      </p:nvGrpSpPr>
      <p:grpSpPr>
        <a:xfrm>
          <a:off y="0" x="0"/>
          <a:ext cy="0" cx="0"/>
          <a:chOff y="0" x="0"/>
          <a:chExt cy="0" cx="0"/>
        </a:xfrm>
      </p:grpSpPr>
      <p:sp>
        <p:nvSpPr>
          <p:cNvPr id="14" name="Shape 14"/>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15" name="Shape 15"/>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1" type="body"/>
          </p:nvPr>
        </p:nvSpPr>
        <p:spPr>
          <a:xfrm>
            <a:off y="1460499" x="457200"/>
            <a:ext cy="34652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7" name="Shape 17"/>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8" name="Shape 18"/>
        <p:cNvGrpSpPr/>
        <p:nvPr/>
      </p:nvGrpSpPr>
      <p:grpSpPr>
        <a:xfrm>
          <a:off y="0" x="0"/>
          <a:ext cy="0" cx="0"/>
          <a:chOff y="0" x="0"/>
          <a:chExt cy="0" cx="0"/>
        </a:xfrm>
      </p:grpSpPr>
      <p:sp>
        <p:nvSpPr>
          <p:cNvPr id="19" name="Shape 19"/>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20" name="Shape 20"/>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1" name="Shape 21"/>
          <p:cNvSpPr txBox="1"/>
          <p:nvPr>
            <p:ph idx="1" type="body"/>
          </p:nvPr>
        </p:nvSpPr>
        <p:spPr>
          <a:xfrm>
            <a:off y="1460499" x="457200"/>
            <a:ext cy="3465299" cx="40302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2" name="Shape 22"/>
          <p:cNvSpPr txBox="1"/>
          <p:nvPr>
            <p:ph idx="2" type="body"/>
          </p:nvPr>
        </p:nvSpPr>
        <p:spPr>
          <a:xfrm>
            <a:off y="1461908" x="4656667"/>
            <a:ext cy="3465299" cx="40302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4" name="Shape 24"/>
        <p:cNvGrpSpPr/>
        <p:nvPr/>
      </p:nvGrpSpPr>
      <p:grpSpPr>
        <a:xfrm>
          <a:off y="0" x="0"/>
          <a:ext cy="0" cx="0"/>
          <a:chOff y="0" x="0"/>
          <a:chExt cy="0" cx="0"/>
        </a:xfrm>
      </p:grpSpPr>
      <p:sp>
        <p:nvSpPr>
          <p:cNvPr id="25" name="Shape 25"/>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26" name="Shape 26"/>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7" name="Shape 27"/>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8" name="Shape 28"/>
        <p:cNvGrpSpPr/>
        <p:nvPr/>
      </p:nvGrpSpPr>
      <p:grpSpPr>
        <a:xfrm>
          <a:off y="0" x="0"/>
          <a:ext cy="0" cx="0"/>
          <a:chOff y="0" x="0"/>
          <a:chExt cy="0" cx="0"/>
        </a:xfrm>
      </p:grpSpPr>
      <p:sp>
        <p:nvSpPr>
          <p:cNvPr id="29" name="Shape 29"/>
          <p:cNvSpPr/>
          <p:nvPr/>
        </p:nvSpPr>
        <p:spPr>
          <a:xfrm>
            <a:off y="4406309" x="0"/>
            <a:ext cy="519599"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30" name="Shape 30"/>
          <p:cNvSpPr txBox="1"/>
          <p:nvPr>
            <p:ph idx="1" type="body"/>
          </p:nvPr>
        </p:nvSpPr>
        <p:spPr>
          <a:xfrm>
            <a:off y="4406309" x="457200"/>
            <a:ext cy="519599" cx="8229600"/>
          </a:xfrm>
          <a:prstGeom prst="rect">
            <a:avLst/>
          </a:prstGeom>
        </p:spPr>
        <p:txBody>
          <a:bodyPr bIns="91425" rIns="91425" lIns="91425" tIns="91425" anchor="ctr" anchorCtr="0"/>
          <a:lstStyle>
            <a:lvl1pPr>
              <a:spcBef>
                <a:spcPts val="0"/>
              </a:spcBef>
              <a:buClr>
                <a:schemeClr val="lt1"/>
              </a:buClr>
              <a:buSzPct val="100000"/>
              <a:buNone/>
              <a:defRPr b="1" sz="2400">
                <a:solidFill>
                  <a:schemeClr val="lt1"/>
                </a:solidFill>
              </a:defRPr>
            </a:lvl1pPr>
          </a:lstStyle>
          <a:p/>
        </p:txBody>
      </p:sp>
      <p:sp>
        <p:nvSpPr>
          <p:cNvPr id="31" name="Shape 3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solidFill>
                  <a:schemeClr val="dk1"/>
                </a:solidFill>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2" name="Shape 32"/>
        <p:cNvGrpSpPr/>
        <p:nvPr/>
      </p:nvGrpSpPr>
      <p:grpSpPr>
        <a:xfrm>
          <a:off y="0" x="0"/>
          <a:ext cy="0" cx="0"/>
          <a:chOff y="0" x="0"/>
          <a:chExt cy="0" cx="0"/>
        </a:xfrm>
      </p:grpSpPr>
      <p:sp>
        <p:nvSpPr>
          <p:cNvPr id="33" name="Shape 3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7" x="457200"/>
            <a:ext cy="1141499" cx="8229600"/>
          </a:xfrm>
          <a:prstGeom prst="rect">
            <a:avLst/>
          </a:prstGeom>
          <a:noFill/>
          <a:ln>
            <a:noFill/>
          </a:ln>
        </p:spPr>
        <p:txBody>
          <a:bodyPr bIns="91425" rIns="91425" lIns="91425" tIns="91425" anchor="b" anchorCtr="0"/>
          <a:lstStyle>
            <a:lvl1pPr>
              <a:spcBef>
                <a:spcPts val="0"/>
              </a:spcBef>
              <a:buClr>
                <a:schemeClr val="lt1"/>
              </a:buClr>
              <a:buSzPct val="100000"/>
              <a:buNone/>
              <a:defRPr b="1" sz="4800">
                <a:solidFill>
                  <a:schemeClr val="lt1"/>
                </a:solidFill>
              </a:defRPr>
            </a:lvl1pPr>
            <a:lvl2pPr>
              <a:spcBef>
                <a:spcPts val="0"/>
              </a:spcBef>
              <a:buClr>
                <a:schemeClr val="lt1"/>
              </a:buClr>
              <a:buSzPct val="100000"/>
              <a:buNone/>
              <a:defRPr b="1" sz="4800">
                <a:solidFill>
                  <a:schemeClr val="lt1"/>
                </a:solidFill>
              </a:defRPr>
            </a:lvl2pPr>
            <a:lvl3pPr>
              <a:spcBef>
                <a:spcPts val="0"/>
              </a:spcBef>
              <a:buClr>
                <a:schemeClr val="lt1"/>
              </a:buClr>
              <a:buSzPct val="100000"/>
              <a:buNone/>
              <a:defRPr b="1" sz="4800">
                <a:solidFill>
                  <a:schemeClr val="lt1"/>
                </a:solidFill>
              </a:defRPr>
            </a:lvl3pPr>
            <a:lvl4pPr>
              <a:spcBef>
                <a:spcPts val="0"/>
              </a:spcBef>
              <a:buClr>
                <a:schemeClr val="lt1"/>
              </a:buClr>
              <a:buSzPct val="100000"/>
              <a:buNone/>
              <a:defRPr b="1" sz="4800">
                <a:solidFill>
                  <a:schemeClr val="lt1"/>
                </a:solidFill>
              </a:defRPr>
            </a:lvl4pPr>
            <a:lvl5pPr>
              <a:spcBef>
                <a:spcPts val="0"/>
              </a:spcBef>
              <a:buClr>
                <a:schemeClr val="lt1"/>
              </a:buClr>
              <a:buSzPct val="100000"/>
              <a:buNone/>
              <a:defRPr b="1" sz="4800">
                <a:solidFill>
                  <a:schemeClr val="lt1"/>
                </a:solidFill>
              </a:defRPr>
            </a:lvl5pPr>
            <a:lvl6pPr>
              <a:spcBef>
                <a:spcPts val="0"/>
              </a:spcBef>
              <a:buClr>
                <a:schemeClr val="lt1"/>
              </a:buClr>
              <a:buSzPct val="100000"/>
              <a:buNone/>
              <a:defRPr b="1" sz="4800">
                <a:solidFill>
                  <a:schemeClr val="lt1"/>
                </a:solidFill>
              </a:defRPr>
            </a:lvl6pPr>
            <a:lvl7pPr>
              <a:spcBef>
                <a:spcPts val="0"/>
              </a:spcBef>
              <a:buClr>
                <a:schemeClr val="lt1"/>
              </a:buClr>
              <a:buSzPct val="100000"/>
              <a:buNone/>
              <a:defRPr b="1" sz="4800">
                <a:solidFill>
                  <a:schemeClr val="lt1"/>
                </a:solidFill>
              </a:defRPr>
            </a:lvl7pPr>
            <a:lvl8pPr>
              <a:spcBef>
                <a:spcPts val="0"/>
              </a:spcBef>
              <a:buClr>
                <a:schemeClr val="lt1"/>
              </a:buClr>
              <a:buSzPct val="100000"/>
              <a:buNone/>
              <a:defRPr b="1" sz="4800">
                <a:solidFill>
                  <a:schemeClr val="lt1"/>
                </a:solidFill>
              </a:defRPr>
            </a:lvl8pPr>
            <a:lvl9pPr>
              <a:spcBef>
                <a:spcPts val="0"/>
              </a:spcBef>
              <a:buClr>
                <a:schemeClr val="lt1"/>
              </a:buClr>
              <a:buSzPct val="100000"/>
              <a:buNone/>
              <a:defRPr b="1" sz="4800">
                <a:solidFill>
                  <a:schemeClr val="lt1"/>
                </a:solidFill>
              </a:defRPr>
            </a:lvl9pPr>
          </a:lstStyle>
          <a:p/>
        </p:txBody>
      </p:sp>
      <p:sp>
        <p:nvSpPr>
          <p:cNvPr id="6" name="Shape 6"/>
          <p:cNvSpPr txBox="1"/>
          <p:nvPr>
            <p:ph idx="1" type="body"/>
          </p:nvPr>
        </p:nvSpPr>
        <p:spPr>
          <a:xfrm>
            <a:off y="1460499" x="457200"/>
            <a:ext cy="3465299" cx="8229600"/>
          </a:xfrm>
          <a:prstGeom prst="rect">
            <a:avLst/>
          </a:prstGeom>
          <a:noFill/>
          <a:ln>
            <a:noFill/>
          </a:ln>
        </p:spPr>
        <p:txBody>
          <a:bodyPr bIns="91425" rIns="91425" lIns="91425" tIns="91425" anchor="t" anchorCtr="0"/>
          <a:lstStyle>
            <a:lvl1pPr>
              <a:spcBef>
                <a:spcPts val="600"/>
              </a:spcBef>
              <a:buClr>
                <a:schemeClr val="dk2"/>
              </a:buClr>
              <a:buSzPct val="100000"/>
              <a:defRPr sz="3000">
                <a:solidFill>
                  <a:schemeClr val="dk2"/>
                </a:solidFill>
              </a:defRPr>
            </a:lvl1pPr>
            <a:lvl2pPr>
              <a:spcBef>
                <a:spcPts val="480"/>
              </a:spcBef>
              <a:buClr>
                <a:schemeClr val="dk2"/>
              </a:buClr>
              <a:buSzPct val="100000"/>
              <a:defRPr sz="2400">
                <a:solidFill>
                  <a:schemeClr val="dk2"/>
                </a:solidFill>
              </a:defRPr>
            </a:lvl2pPr>
            <a:lvl3pPr>
              <a:spcBef>
                <a:spcPts val="480"/>
              </a:spcBef>
              <a:buClr>
                <a:schemeClr val="dk2"/>
              </a:buClr>
              <a:buSzPct val="100000"/>
              <a:defRPr sz="24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dk2"/>
                </a:solidFill>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http://legis.wisconsin.gov/lrb/symbols/images/polka_tif.jpg" Type="http://schemas.openxmlformats.org/officeDocument/2006/relationships/hyperlink" TargetMode="External" Id="rId4"/><Relationship Target="http://commons.wikimedia.org/wiki/File:Unicoi_Cloggers_Bavarian_Polka" Type="http://schemas.openxmlformats.org/officeDocument/2006/relationships/hyperlink" TargetMode="External" Id="rId3"/><Relationship Target="../media/image03.jpg" Type="http://schemas.openxmlformats.org/officeDocument/2006/relationships/image" Id="rId6"/><Relationship Target="http://legis.wisconsin.gov/lrb/symbols/polka.htm" Type="http://schemas.openxmlformats.org/officeDocument/2006/relationships/hyperlink" TargetMode="External" Id="rId5"/><Relationship Target="../media/image02.jpg" Type="http://schemas.openxmlformats.org/officeDocument/2006/relationships/image" Id="rId7"/></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1.jpg" Type="http://schemas.openxmlformats.org/officeDocument/2006/relationships/image" Id="rId10"/><Relationship Target="www.youtube.com/watch?v=uLyIF_eAVb0" Type="http://schemas.openxmlformats.org/officeDocument/2006/relationships/hyperlink" TargetMode="External" Id="rId4"/><Relationship Target="http://www.youtube.com/watch?v=vFYoOfkGrsM" Type="http://schemas.openxmlformats.org/officeDocument/2006/relationships/hyperlink" TargetMode="External" Id="rId3"/><Relationship Target="http://youtube.com/v/uLyIF_eAVb0" Type="http://schemas.openxmlformats.org/officeDocument/2006/relationships/hyperlink" TargetMode="External" Id="rId9"/><Relationship Target="http://youtube.com/v/vFYoOfkGrsM" Type="http://schemas.openxmlformats.org/officeDocument/2006/relationships/hyperlink" TargetMode="External" Id="rId6"/><Relationship Target="../media/image00.jpg" Type="http://schemas.openxmlformats.org/officeDocument/2006/relationships/image" Id="rId7"/></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http://www.howcast.com/videos/353445-How-to-Dance-a-Polka" Type="http://schemas.openxmlformats.org/officeDocument/2006/relationships/hyperlink" TargetMode="External"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 name="Shape 34"/>
        <p:cNvGrpSpPr/>
        <p:nvPr/>
      </p:nvGrpSpPr>
      <p:grpSpPr>
        <a:xfrm>
          <a:off y="0" x="0"/>
          <a:ext cy="0" cx="0"/>
          <a:chOff y="0" x="0"/>
          <a:chExt cy="0" cx="0"/>
        </a:xfrm>
      </p:grpSpPr>
      <p:sp>
        <p:nvSpPr>
          <p:cNvPr id="35" name="Shape 35"/>
          <p:cNvSpPr txBox="1"/>
          <p:nvPr>
            <p:ph type="ctrTitle"/>
          </p:nvPr>
        </p:nvSpPr>
        <p:spPr>
          <a:xfrm>
            <a:off y="1300757" x="685800"/>
            <a:ext cy="1684199" cx="7772400"/>
          </a:xfrm>
          <a:prstGeom prst="rect">
            <a:avLst/>
          </a:prstGeom>
        </p:spPr>
        <p:txBody>
          <a:bodyPr bIns="91425" rIns="91425" lIns="91425" tIns="91425" anchor="b" anchorCtr="0">
            <a:noAutofit/>
          </a:bodyPr>
          <a:lstStyle/>
          <a:p>
            <a:pPr>
              <a:spcBef>
                <a:spcPts val="0"/>
              </a:spcBef>
              <a:buNone/>
            </a:pPr>
            <a:r>
              <a:rPr b="0" lang="en">
                <a:latin typeface="Helvetica Neue"/>
                <a:ea typeface="Helvetica Neue"/>
                <a:cs typeface="Helvetica Neue"/>
                <a:sym typeface="Helvetica Neue"/>
              </a:rPr>
              <a:t>Polka</a:t>
            </a:r>
            <a:r>
              <a:rPr lang="en"/>
              <a:t> </a:t>
            </a:r>
            <a:r>
              <a:rPr sz="1600" lang="en">
                <a:latin typeface="Arizonia"/>
                <a:ea typeface="Arizonia"/>
                <a:cs typeface="Arizonia"/>
                <a:sym typeface="Arizonia"/>
              </a:rPr>
              <a:t>(an almost but not really complete history)</a:t>
            </a:r>
          </a:p>
        </p:txBody>
      </p:sp>
      <p:sp>
        <p:nvSpPr>
          <p:cNvPr id="36" name="Shape 36"/>
          <p:cNvSpPr txBox="1"/>
          <p:nvPr>
            <p:ph idx="1" type="subTitle"/>
          </p:nvPr>
        </p:nvSpPr>
        <p:spPr>
          <a:xfrm>
            <a:off y="3093357" x="685800"/>
            <a:ext cy="712499" cx="7772400"/>
          </a:xfrm>
          <a:prstGeom prst="rect">
            <a:avLst/>
          </a:prstGeom>
        </p:spPr>
        <p:txBody>
          <a:bodyPr bIns="91425" rIns="91425" lIns="91425" tIns="91425" anchor="ctr" anchorCtr="0">
            <a:noAutofit/>
          </a:bodyPr>
          <a:lstStyle/>
          <a:p>
            <a:pPr>
              <a:spcBef>
                <a:spcPts val="0"/>
              </a:spcBef>
              <a:buNone/>
            </a:pPr>
            <a:r>
              <a:rPr lang="en"/>
              <a:t>Daniel and </a:t>
            </a:r>
            <a:r>
              <a:rPr lang="en">
                <a:latin typeface="Arizonia"/>
                <a:ea typeface="Arizonia"/>
                <a:cs typeface="Arizonia"/>
                <a:sym typeface="Arizonia"/>
              </a:rPr>
              <a:t>Noah B.</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y="0" x="0"/>
          <a:ext cy="0" cx="0"/>
          <a:chOff y="0" x="0"/>
          <a:chExt cy="0" cx="0"/>
        </a:xfrm>
      </p:grpSpPr>
      <p:sp>
        <p:nvSpPr>
          <p:cNvPr id="41" name="Shape 41"/>
          <p:cNvSpPr txBox="1"/>
          <p:nvPr>
            <p:ph type="title"/>
          </p:nvPr>
        </p:nvSpPr>
        <p:spPr>
          <a:xfrm>
            <a:off y="173202" x="457200"/>
            <a:ext cy="1141499" cx="8229600"/>
          </a:xfrm>
          <a:prstGeom prst="rect">
            <a:avLst/>
          </a:prstGeom>
        </p:spPr>
        <p:txBody>
          <a:bodyPr bIns="91425" rIns="91425" lIns="91425" tIns="91425" anchor="b" anchorCtr="0">
            <a:noAutofit/>
          </a:bodyPr>
          <a:lstStyle/>
          <a:p>
            <a:pPr>
              <a:spcBef>
                <a:spcPts val="0"/>
              </a:spcBef>
              <a:buNone/>
            </a:pPr>
            <a:r>
              <a:rPr sz="3600" lang="en"/>
              <a:t>Where does the polka come from?</a:t>
            </a:r>
          </a:p>
        </p:txBody>
      </p:sp>
      <p:sp>
        <p:nvSpPr>
          <p:cNvPr id="42" name="Shape 42"/>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rPr lang="en"/>
              <a:t>The polka is from Slovakia and the Czech Republic. </a:t>
            </a:r>
            <a:r>
              <a:rPr u="sng" sz="1000" lang="en">
                <a:solidFill>
                  <a:schemeClr val="hlink"/>
                </a:solidFill>
                <a:hlinkClick r:id="rId3"/>
              </a:rPr>
              <a:t>http://commons.wikimedia.org/wiki/File:Unicoi_Cloggers_Bavarian_Polka</a:t>
            </a:r>
          </a:p>
          <a:p>
            <a:pPr rtl="0">
              <a:spcBef>
                <a:spcPts val="0"/>
              </a:spcBef>
              <a:buNone/>
            </a:pPr>
            <a:r>
              <a:rPr sz="1000" lang="en"/>
              <a:t>-557791.jpg</a:t>
            </a:r>
          </a:p>
          <a:p>
            <a:pPr rtl="0">
              <a:spcBef>
                <a:spcPts val="0"/>
              </a:spcBef>
              <a:buNone/>
            </a:pPr>
            <a:r>
              <a:t/>
            </a:r>
            <a:endParaRPr sz="1000"/>
          </a:p>
          <a:p>
            <a:pPr>
              <a:spcBef>
                <a:spcPts val="0"/>
              </a:spcBef>
              <a:buNone/>
            </a:pPr>
            <a:r>
              <a:rPr u="sng" sz="800" lang="en">
                <a:solidFill>
                  <a:srgbClr val="6611CC"/>
                </a:solidFill>
                <a:hlinkClick r:id="rId4"/>
              </a:rPr>
              <a:t>legis.wisconsin.gov</a:t>
            </a:r>
            <a:r>
              <a:rPr sz="800" lang="en">
                <a:solidFill>
                  <a:srgbClr val="999999"/>
                </a:solidFill>
              </a:rPr>
              <a:t> (</a:t>
            </a:r>
            <a:r>
              <a:rPr u="sng" sz="800" lang="en">
                <a:solidFill>
                  <a:srgbClr val="6611CC"/>
                </a:solidFill>
                <a:hlinkClick r:id="rId5"/>
              </a:rPr>
              <a:t>source</a:t>
            </a:r>
            <a:r>
              <a:rPr sz="800" lang="en">
                <a:solidFill>
                  <a:srgbClr val="999999"/>
                </a:solidFill>
              </a:rPr>
              <a:t>)</a:t>
            </a:r>
          </a:p>
        </p:txBody>
      </p:sp>
      <p:pic>
        <p:nvPicPr>
          <p:cNvPr id="43" name="Shape 43"/>
          <p:cNvPicPr preferRelativeResize="0"/>
          <p:nvPr/>
        </p:nvPicPr>
        <p:blipFill>
          <a:blip r:embed="rId6">
            <a:alphaModFix/>
          </a:blip>
          <a:stretch>
            <a:fillRect/>
          </a:stretch>
        </p:blipFill>
        <p:spPr>
          <a:xfrm>
            <a:off y="2646336" x="4926200"/>
            <a:ext cy="1957473" cx="2892802"/>
          </a:xfrm>
          <a:prstGeom prst="rect">
            <a:avLst/>
          </a:prstGeom>
          <a:noFill/>
          <a:ln>
            <a:noFill/>
          </a:ln>
        </p:spPr>
      </p:pic>
      <p:pic>
        <p:nvPicPr>
          <p:cNvPr id="44" name="Shape 44"/>
          <p:cNvPicPr preferRelativeResize="0"/>
          <p:nvPr/>
        </p:nvPicPr>
        <p:blipFill>
          <a:blip r:embed="rId7">
            <a:alphaModFix/>
          </a:blip>
          <a:stretch>
            <a:fillRect/>
          </a:stretch>
        </p:blipFill>
        <p:spPr>
          <a:xfrm>
            <a:off y="2592474" x="2853100"/>
            <a:ext cy="2065199" cx="153689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 name="Shape 48"/>
        <p:cNvGrpSpPr/>
        <p:nvPr/>
      </p:nvGrpSpPr>
      <p:grpSpPr>
        <a:xfrm>
          <a:off y="0" x="0"/>
          <a:ext cy="0" cx="0"/>
          <a:chOff y="0" x="0"/>
          <a:chExt cy="0" cx="0"/>
        </a:xfrm>
      </p:grpSpPr>
      <p:sp>
        <p:nvSpPr>
          <p:cNvPr id="49" name="Shape 49"/>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How does a polka sound?</a:t>
            </a:r>
          </a:p>
        </p:txBody>
      </p:sp>
      <p:sp>
        <p:nvSpPr>
          <p:cNvPr id="50" name="Shape 50"/>
          <p:cNvSpPr txBox="1"/>
          <p:nvPr>
            <p:ph idx="1" type="body"/>
          </p:nvPr>
        </p:nvSpPr>
        <p:spPr>
          <a:xfrm>
            <a:off y="1460499" x="457200"/>
            <a:ext cy="3465299" cx="8229600"/>
          </a:xfrm>
          <a:prstGeom prst="rect">
            <a:avLst/>
          </a:prstGeom>
        </p:spPr>
        <p:txBody>
          <a:bodyPr bIns="91425" rIns="91425" lIns="91425" tIns="91425" anchor="t" anchorCtr="0">
            <a:noAutofit/>
          </a:bodyPr>
          <a:lstStyle/>
          <a:p>
            <a:pPr algn="ctr" rtl="0">
              <a:spcBef>
                <a:spcPts val="0"/>
              </a:spcBef>
              <a:buNone/>
            </a:pPr>
            <a:r>
              <a:rPr u="sng" sz="1800" lang="en">
                <a:solidFill>
                  <a:schemeClr val="hlink"/>
                </a:solidFill>
                <a:hlinkClick r:id="rId3"/>
              </a:rPr>
              <a:t>www.youtube.com/watch?v=vFYoOfkGrsM</a:t>
            </a:r>
          </a:p>
          <a:p>
            <a:pPr algn="ctr" rtl="0">
              <a:spcBef>
                <a:spcPts val="0"/>
              </a:spcBef>
              <a:buNone/>
            </a:pPr>
            <a:r>
              <a:rPr sz="1800" lang="en">
                <a:latin typeface="Arizonia"/>
                <a:ea typeface="Arizonia"/>
                <a:cs typeface="Arizonia"/>
                <a:sym typeface="Arizonia"/>
              </a:rPr>
              <a:t>Noah’s Favorite</a:t>
            </a:r>
          </a:p>
          <a:p>
            <a:pPr algn="ctr" rtl="0">
              <a:spcBef>
                <a:spcPts val="0"/>
              </a:spcBef>
              <a:buNone/>
            </a:pPr>
            <a:r>
              <a:rPr u="sng" sz="1800" lang="en">
                <a:solidFill>
                  <a:schemeClr val="hlink"/>
                </a:solidFill>
                <a:hlinkClick r:id="rId4"/>
              </a:rPr>
              <a:t>www.youtube.com/watch?v=uLyIF_eAVb0</a:t>
            </a:r>
          </a:p>
          <a:p>
            <a:pPr algn="ctr">
              <a:spcBef>
                <a:spcPts val="0"/>
              </a:spcBef>
              <a:buNone/>
            </a:pPr>
            <a:r>
              <a:rPr sz="1800" lang="en">
                <a:latin typeface="Pacifico"/>
                <a:ea typeface="Pacifico"/>
                <a:cs typeface="Pacifico"/>
                <a:sym typeface="Pacifico"/>
              </a:rPr>
              <a:t>Daniel’s Favorite</a:t>
            </a:r>
          </a:p>
        </p:txBody>
      </p:sp>
      <p:sp>
        <p:nvSpPr>
          <p:cNvPr id="51" name="Shape 51">
            <a:hlinkClick r:id="rId6"/>
          </p:cNvPr>
          <p:cNvSpPr/>
          <p:nvPr/>
        </p:nvSpPr>
        <p:spPr>
          <a:xfrm>
            <a:off y="2001000" x="457200"/>
            <a:ext cy="1141499" cx="1521999"/>
          </a:xfrm>
          <a:prstGeom prst="rect">
            <a:avLst/>
          </a:prstGeom>
          <a:blipFill>
            <a:blip r:embed="rId7">
              <a:alphaModFix/>
            </a:blip>
            <a:stretch>
              <a:fillRect/>
            </a:stretch>
          </a:blipFill>
          <a:ln>
            <a:noFill/>
          </a:ln>
        </p:spPr>
      </p:sp>
      <p:sp>
        <p:nvSpPr>
          <p:cNvPr id="52" name="Shape 52">
            <a:hlinkClick r:id="rId9"/>
          </p:cNvPr>
          <p:cNvSpPr/>
          <p:nvPr/>
        </p:nvSpPr>
        <p:spPr>
          <a:xfrm>
            <a:off y="3190380" x="457199"/>
            <a:ext cy="1141494" cx="1521999"/>
          </a:xfrm>
          <a:prstGeom prst="rect">
            <a:avLst/>
          </a:prstGeom>
          <a:blipFill>
            <a:blip r:embed="rId10">
              <a:alphaModFix/>
            </a:blip>
            <a:stretch>
              <a:fillRect/>
            </a:stretch>
          </a:blipFill>
          <a:ln>
            <a:noFill/>
          </a:ln>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 name="Shape 56"/>
        <p:cNvGrpSpPr/>
        <p:nvPr/>
      </p:nvGrpSpPr>
      <p:grpSpPr>
        <a:xfrm>
          <a:off y="0" x="0"/>
          <a:ext cy="0" cx="0"/>
          <a:chOff y="0" x="0"/>
          <a:chExt cy="0" cx="0"/>
        </a:xfrm>
      </p:grpSpPr>
      <p:sp>
        <p:nvSpPr>
          <p:cNvPr id="57" name="Shape 57"/>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History</a:t>
            </a:r>
            <a:r>
              <a:rPr sz="1800" lang="en"/>
              <a:t> http://en.wikipedia.org/wiki/Polka</a:t>
            </a:r>
          </a:p>
        </p:txBody>
      </p:sp>
      <p:sp>
        <p:nvSpPr>
          <p:cNvPr id="58" name="Shape 58"/>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342900" marL="457200">
              <a:spcBef>
                <a:spcPts val="0"/>
              </a:spcBef>
              <a:buClr>
                <a:schemeClr val="dk2"/>
              </a:buClr>
              <a:buSzPct val="100000"/>
              <a:buFont typeface="Arial"/>
              <a:buChar char="❖"/>
            </a:pPr>
            <a:r>
              <a:rPr sz="1800" lang="en"/>
              <a:t>Polka means “Polish woman” in Czech</a:t>
            </a:r>
          </a:p>
          <a:p>
            <a:pPr rtl="0" lvl="0" indent="-342900" marL="457200">
              <a:spcBef>
                <a:spcPts val="0"/>
              </a:spcBef>
              <a:buClr>
                <a:schemeClr val="dk2"/>
              </a:buClr>
              <a:buSzPct val="100000"/>
              <a:buFont typeface="Arial"/>
              <a:buChar char="❖"/>
            </a:pPr>
            <a:r>
              <a:rPr sz="1800" lang="en">
                <a:solidFill>
                  <a:srgbClr val="252525"/>
                </a:solidFill>
              </a:rPr>
              <a:t>The beginning of the propagation of dance and accompanying music called polka is generally attributed to a young woman, Anna Slezakova (born Anna Chadimova) of Týnec nad Labem, Bohemia, who danced to accompany a local folk song called "Strýček Nimra koupil šimla", or "Uncle Nimra Bought a White Horse", in 1834.</a:t>
            </a:r>
          </a:p>
          <a:p>
            <a:pPr rtl="0" lvl="0" indent="-342900" marL="457200">
              <a:spcBef>
                <a:spcPts val="0"/>
              </a:spcBef>
              <a:buClr>
                <a:srgbClr val="252525"/>
              </a:buClr>
              <a:buSzPct val="100000"/>
              <a:buFont typeface="Arial"/>
              <a:buChar char="❖"/>
            </a:pPr>
            <a:r>
              <a:rPr sz="1800" lang="en" i="1">
                <a:solidFill>
                  <a:srgbClr val="252525"/>
                </a:solidFill>
              </a:rPr>
              <a:t>polka</a:t>
            </a:r>
            <a:r>
              <a:rPr sz="1800" lang="en">
                <a:solidFill>
                  <a:srgbClr val="252525"/>
                </a:solidFill>
              </a:rPr>
              <a:t> comes from the Bohemian word </a:t>
            </a:r>
            <a:r>
              <a:rPr sz="1800" lang="en" i="1">
                <a:solidFill>
                  <a:srgbClr val="252525"/>
                </a:solidFill>
              </a:rPr>
              <a:t>pole</a:t>
            </a:r>
            <a:r>
              <a:rPr sz="1800" lang="en">
                <a:solidFill>
                  <a:srgbClr val="252525"/>
                </a:solidFill>
              </a:rPr>
              <a:t> (farmland)</a:t>
            </a:r>
          </a:p>
          <a:p>
            <a:pPr lvl="0" indent="-342900" marL="457200">
              <a:spcBef>
                <a:spcPts val="0"/>
              </a:spcBef>
              <a:buClr>
                <a:srgbClr val="252525"/>
              </a:buClr>
              <a:buSzPct val="100000"/>
              <a:buFont typeface="Arial"/>
              <a:buChar char="❖"/>
            </a:pPr>
            <a:r>
              <a:rPr sz="1800" lang="en">
                <a:solidFill>
                  <a:srgbClr val="252525"/>
                </a:solidFill>
              </a:rPr>
              <a:t>By 1835, this dance had spread to the ballrooms of Prague. From there, it spread to Vienna by 1839, and in 1840 was introduced in Paris by Raab, a Prague dance instructor.</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y="0" x="0"/>
          <a:ext cy="0" cx="0"/>
          <a:chOff y="0" x="0"/>
          <a:chExt cy="0" cx="0"/>
        </a:xfrm>
      </p:grpSpPr>
      <p:sp>
        <p:nvSpPr>
          <p:cNvPr id="63" name="Shape 63"/>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History Continued</a:t>
            </a:r>
          </a:p>
        </p:txBody>
      </p:sp>
      <p:sp>
        <p:nvSpPr>
          <p:cNvPr id="64" name="Shape 64"/>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317500" marL="457200">
              <a:spcBef>
                <a:spcPts val="0"/>
              </a:spcBef>
              <a:buClr>
                <a:schemeClr val="dk2"/>
              </a:buClr>
              <a:buSzPct val="100000"/>
              <a:buFont typeface="Arial"/>
              <a:buChar char="❖"/>
            </a:pPr>
            <a:r>
              <a:rPr sz="1400" lang="en">
                <a:solidFill>
                  <a:srgbClr val="252525"/>
                </a:solidFill>
              </a:rPr>
              <a:t>It was so well received by both dancers and dance masters in Paris that its popularity was referred to as "polkamania." The dance soon spread to London and was introduced to America in 1844. It remained a popular ballroom dance until the late 19th century, when it would give way to the two-step and new ragtime dances.</a:t>
            </a:r>
          </a:p>
          <a:p>
            <a:pPr rtl="0" lvl="0" indent="-317500" marL="457200">
              <a:spcBef>
                <a:spcPts val="0"/>
              </a:spcBef>
              <a:buClr>
                <a:srgbClr val="252525"/>
              </a:buClr>
              <a:buSzPct val="100000"/>
              <a:buFont typeface="Arial"/>
              <a:buChar char="❖"/>
            </a:pPr>
            <a:r>
              <a:rPr sz="1400" lang="en">
                <a:solidFill>
                  <a:srgbClr val="252525"/>
                </a:solidFill>
              </a:rPr>
              <a:t>Polka dancing enjoyed a resurgence in popularity after World War Ⅱ, when many Polish refugees moved to the US, adopting this Bohemian style as a cultural dance. Polka dances are still held on a weekly basis across many parts of the US with significant populations of central European origin. It was also found in parts of South America.</a:t>
            </a:r>
          </a:p>
          <a:p>
            <a:pPr lvl="0" indent="-463550" marL="457200">
              <a:spcBef>
                <a:spcPts val="0"/>
              </a:spcBef>
              <a:buClr>
                <a:srgbClr val="252525"/>
              </a:buClr>
              <a:buSzPct val="100000"/>
              <a:buFont typeface="Arial"/>
              <a:buChar char="❖"/>
            </a:pPr>
            <a:r>
              <a:rPr sz="3700" lang="en">
                <a:solidFill>
                  <a:srgbClr val="252525"/>
                </a:solidFill>
              </a:rPr>
              <a:t>The polka is a symbol of Wisconsin!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y="0" x="0"/>
          <a:ext cy="0" cx="0"/>
          <a:chOff y="0" x="0"/>
          <a:chExt cy="0" cx="0"/>
        </a:xfrm>
      </p:grpSpPr>
      <p:sp>
        <p:nvSpPr>
          <p:cNvPr id="69" name="Shape 69"/>
          <p:cNvSpPr txBox="1"/>
          <p:nvPr>
            <p:ph type="title"/>
          </p:nvPr>
        </p:nvSpPr>
        <p:spPr>
          <a:xfrm>
            <a:off y="190777" x="0"/>
            <a:ext cy="1141499" cx="8229600"/>
          </a:xfrm>
          <a:prstGeom prst="rect">
            <a:avLst/>
          </a:prstGeom>
        </p:spPr>
        <p:txBody>
          <a:bodyPr bIns="91425" rIns="91425" lIns="91425" tIns="91425" anchor="b" anchorCtr="0">
            <a:noAutofit/>
          </a:bodyPr>
          <a:lstStyle/>
          <a:p>
            <a:pPr>
              <a:spcBef>
                <a:spcPts val="0"/>
              </a:spcBef>
              <a:buNone/>
            </a:pPr>
            <a:r>
              <a:rPr lang="en">
                <a:latin typeface="Bangers"/>
                <a:ea typeface="Bangers"/>
                <a:cs typeface="Bangers"/>
                <a:sym typeface="Bangers"/>
              </a:rPr>
              <a:t>Thanks alot people!</a:t>
            </a:r>
          </a:p>
        </p:txBody>
      </p:sp>
      <p:sp>
        <p:nvSpPr>
          <p:cNvPr id="70" name="Shape 70"/>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rPr lang="en"/>
              <a:t>We want to thank people but we can not get the</a:t>
            </a:r>
          </a:p>
          <a:p>
            <a:pPr>
              <a:spcBef>
                <a:spcPts val="0"/>
              </a:spcBef>
              <a:buNone/>
            </a:pPr>
            <a:r>
              <a:rPr lang="en"/>
              <a:t>links. :( Said who? we have links for the polkas!!!Opps!  </a:t>
            </a:r>
            <a:r>
              <a:rPr u="sng" lang="en">
                <a:solidFill>
                  <a:schemeClr val="hlink"/>
                </a:solidFill>
                <a:hlinkClick r:id="rId3"/>
              </a:rPr>
              <a:t>http://www.howcast.com/videos/353445-How-to-Dance-a-Polka</a:t>
            </a:r>
            <a:r>
              <a:rPr lang="en"/>
              <a:t>    ------Howcast-We learned how to dance the polka in 1:02 (1 min 2 sec)</a:t>
            </a:r>
          </a:p>
        </p:txBody>
      </p:sp>
      <p:sp>
        <p:nvSpPr>
          <p:cNvPr id="71" name="Shape 71"/>
          <p:cNvSpPr/>
          <p:nvPr/>
        </p:nvSpPr>
        <p:spPr>
          <a:xfrm>
            <a:off y="1277675" x="2675500"/>
            <a:ext cy="54600" cx="10799"/>
          </a:xfrm>
          <a:prstGeom prst="noSmoking">
            <a:avLst>
              <a:gd fmla="val 18750"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y="0" x="0"/>
          <a:ext cy="0" cx="0"/>
          <a:chOff y="0" x="0"/>
          <a:chExt cy="0" cx="0"/>
        </a:xfrm>
      </p:grpSpPr>
      <p:sp>
        <p:nvSpPr>
          <p:cNvPr id="76" name="Shape 76"/>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latin typeface="Arizonia"/>
                <a:ea typeface="Arizonia"/>
                <a:cs typeface="Arizonia"/>
                <a:sym typeface="Arizonia"/>
              </a:rPr>
              <a:t>About Noah Bernstein</a:t>
            </a:r>
          </a:p>
        </p:txBody>
      </p:sp>
      <p:sp>
        <p:nvSpPr>
          <p:cNvPr id="77" name="Shape 77"/>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rPr lang="en">
                <a:latin typeface="Arizonia"/>
                <a:ea typeface="Arizonia"/>
                <a:cs typeface="Arizonia"/>
                <a:sym typeface="Arizonia"/>
              </a:rPr>
              <a:t>Noah Bernstein is awesome. He loves America, Polka, and almost any song on his iPod. He wants to be a architect when he grows up. He likes pancakes.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y="0" x="0"/>
          <a:ext cy="0" cx="0"/>
          <a:chOff y="0" x="0"/>
          <a:chExt cy="0" cx="0"/>
        </a:xfrm>
      </p:grpSpPr>
      <p:sp>
        <p:nvSpPr>
          <p:cNvPr id="82" name="Shape 82"/>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latin typeface="Pacifico"/>
                <a:ea typeface="Pacifico"/>
                <a:cs typeface="Pacifico"/>
                <a:sym typeface="Pacifico"/>
              </a:rPr>
              <a:t>About Daniel</a:t>
            </a:r>
          </a:p>
        </p:txBody>
      </p:sp>
      <p:sp>
        <p:nvSpPr>
          <p:cNvPr id="83" name="Shape 83"/>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rPr lang="en"/>
              <a:t>Daniel is awesome too. He loves polkas too. He wants to be an architect. He likes pancakes.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y="0" x="0"/>
          <a:ext cy="0" cx="0"/>
          <a:chOff y="0" x="0"/>
          <a:chExt cy="0" cx="0"/>
        </a:xfrm>
      </p:grpSpPr>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